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0693400" cy="10693400"/>
  <p:notesSz cx="10693400" cy="106934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8" y="14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213" y="3314954"/>
            <a:ext cx="6428422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5988304"/>
            <a:ext cx="5293995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8142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4867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9/11/2024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9/11/2024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9/11/2024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5296" y="129646"/>
            <a:ext cx="7310606" cy="1043270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8142" y="427736"/>
            <a:ext cx="6806565" cy="17109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8142" y="2459482"/>
            <a:ext cx="6806565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71369" y="9944862"/>
            <a:ext cx="2420112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814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525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6489" y="584697"/>
            <a:ext cx="7432742" cy="9892469"/>
            <a:chOff x="63615" y="584697"/>
            <a:chExt cx="7432742" cy="989246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316" y="5147719"/>
              <a:ext cx="7384852" cy="530329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059" y="5821556"/>
              <a:ext cx="7385594" cy="465561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615" y="5654239"/>
              <a:ext cx="7432742" cy="477749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54258" y="584697"/>
              <a:ext cx="1051615" cy="1008903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774196" y="2198403"/>
            <a:ext cx="3937894" cy="1145314"/>
          </a:xfrm>
          <a:prstGeom prst="rect">
            <a:avLst/>
          </a:prstGeom>
        </p:spPr>
        <p:txBody>
          <a:bodyPr vert="horz" wrap="square" lIns="0" tIns="86360" rIns="0" bIns="0" rtlCol="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680"/>
              </a:spcBef>
            </a:pPr>
            <a:r>
              <a:rPr b="1" spc="-15" dirty="0">
                <a:solidFill>
                  <a:srgbClr val="231F20"/>
                </a:solidFill>
                <a:latin typeface="Times New Roman"/>
                <a:cs typeface="Times New Roman"/>
              </a:rPr>
              <a:t>T.C.</a:t>
            </a:r>
            <a:endParaRPr dirty="0">
              <a:latin typeface="Times New Roman"/>
              <a:cs typeface="Times New Roman"/>
            </a:endParaRPr>
          </a:p>
          <a:p>
            <a:pPr marL="12700" marR="5080" algn="ctr">
              <a:lnSpc>
                <a:spcPct val="140800"/>
              </a:lnSpc>
            </a:pPr>
            <a:r>
              <a:rPr b="1" spc="30" dirty="0">
                <a:solidFill>
                  <a:srgbClr val="231F20"/>
                </a:solidFill>
                <a:latin typeface="Times New Roman"/>
                <a:cs typeface="Times New Roman"/>
              </a:rPr>
              <a:t>AKSARAY </a:t>
            </a:r>
            <a:r>
              <a:rPr b="1" spc="45" dirty="0">
                <a:solidFill>
                  <a:srgbClr val="231F20"/>
                </a:solidFill>
                <a:latin typeface="Times New Roman"/>
                <a:cs typeface="Times New Roman"/>
              </a:rPr>
              <a:t>ÜNİVERSİTESİ </a:t>
            </a:r>
            <a:r>
              <a:rPr b="1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b="1" spc="45" dirty="0">
                <a:solidFill>
                  <a:srgbClr val="231F20"/>
                </a:solidFill>
                <a:latin typeface="Times New Roman"/>
                <a:cs typeface="Times New Roman"/>
              </a:rPr>
              <a:t>SAĞLIK</a:t>
            </a:r>
            <a:r>
              <a:rPr b="1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b="1" spc="45" dirty="0">
                <a:solidFill>
                  <a:srgbClr val="231F20"/>
                </a:solidFill>
                <a:latin typeface="Times New Roman"/>
                <a:cs typeface="Times New Roman"/>
              </a:rPr>
              <a:t>BİLİMLERİ</a:t>
            </a:r>
            <a:r>
              <a:rPr b="1" spc="3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b="1" spc="45" dirty="0">
                <a:solidFill>
                  <a:srgbClr val="231F20"/>
                </a:solidFill>
                <a:latin typeface="Times New Roman"/>
                <a:cs typeface="Times New Roman"/>
              </a:rPr>
              <a:t>ENSTİTÜSÜ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99944" y="9766300"/>
            <a:ext cx="5486398" cy="17953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 algn="ctr">
              <a:lnSpc>
                <a:spcPts val="1430"/>
              </a:lnSpc>
            </a:pPr>
            <a:r>
              <a:rPr b="1" spc="110" dirty="0">
                <a:solidFill>
                  <a:srgbClr val="231F20"/>
                </a:solidFill>
                <a:latin typeface="Times New Roman"/>
                <a:cs typeface="Times New Roman"/>
              </a:rPr>
              <a:t>AKSAR</a:t>
            </a:r>
            <a:r>
              <a:rPr b="1" spc="-10" dirty="0">
                <a:solidFill>
                  <a:srgbClr val="231F20"/>
                </a:solidFill>
                <a:latin typeface="Times New Roman"/>
                <a:cs typeface="Times New Roman"/>
              </a:rPr>
              <a:t>A</a:t>
            </a:r>
            <a:r>
              <a:rPr b="1" spc="-35" dirty="0">
                <a:solidFill>
                  <a:srgbClr val="231F20"/>
                </a:solidFill>
                <a:latin typeface="Times New Roman"/>
                <a:cs typeface="Times New Roman"/>
              </a:rPr>
              <a:t>Y</a:t>
            </a:r>
            <a:r>
              <a:rPr b="1" spc="40" dirty="0">
                <a:solidFill>
                  <a:srgbClr val="231F20"/>
                </a:solidFill>
                <a:latin typeface="Times New Roman"/>
                <a:cs typeface="Times New Roman"/>
              </a:rPr>
              <a:t>-2024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8675" y="3773131"/>
            <a:ext cx="6728937" cy="293029"/>
          </a:xfrm>
          <a:prstGeom prst="rect">
            <a:avLst/>
          </a:prstGeom>
        </p:spPr>
        <p:txBody>
          <a:bodyPr vert="horz" wrap="square" lIns="0" tIns="15875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5"/>
              </a:spcBef>
            </a:pPr>
            <a:r>
              <a:rPr b="1" spc="10" dirty="0">
                <a:solidFill>
                  <a:srgbClr val="231F20"/>
                </a:solidFill>
                <a:latin typeface="Times New Roman"/>
                <a:cs typeface="Times New Roman"/>
              </a:rPr>
              <a:t>XXXXXX</a:t>
            </a:r>
            <a:r>
              <a:rPr b="1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b="1" spc="20" dirty="0">
                <a:solidFill>
                  <a:srgbClr val="231F20"/>
                </a:solidFill>
                <a:latin typeface="Times New Roman"/>
                <a:cs typeface="Times New Roman"/>
              </a:rPr>
              <a:t>ANABİLİM</a:t>
            </a:r>
            <a:r>
              <a:rPr b="1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b="1" spc="10" dirty="0">
                <a:solidFill>
                  <a:srgbClr val="231F20"/>
                </a:solidFill>
                <a:latin typeface="Times New Roman"/>
                <a:cs typeface="Times New Roman"/>
              </a:rPr>
              <a:t>DALI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02481" y="4834948"/>
            <a:ext cx="6281325" cy="293029"/>
          </a:xfrm>
          <a:prstGeom prst="rect">
            <a:avLst/>
          </a:prstGeom>
        </p:spPr>
        <p:txBody>
          <a:bodyPr vert="horz" wrap="square" lIns="0" tIns="15875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5"/>
              </a:spcBef>
            </a:pPr>
            <a:r>
              <a:rPr b="1" spc="95" dirty="0">
                <a:solidFill>
                  <a:srgbClr val="231F20"/>
                </a:solidFill>
                <a:latin typeface="Times New Roman"/>
                <a:cs typeface="Times New Roman"/>
              </a:rPr>
              <a:t>TEZİN</a:t>
            </a:r>
            <a:r>
              <a:rPr b="1" spc="-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b="1" spc="85" dirty="0">
                <a:solidFill>
                  <a:srgbClr val="231F20"/>
                </a:solidFill>
                <a:latin typeface="Times New Roman"/>
                <a:cs typeface="Times New Roman"/>
              </a:rPr>
              <a:t>ADI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6543" y="5999356"/>
            <a:ext cx="6553200" cy="948978"/>
          </a:xfrm>
          <a:prstGeom prst="rect">
            <a:avLst/>
          </a:prstGeom>
        </p:spPr>
        <p:txBody>
          <a:bodyPr vert="horz" wrap="square" lIns="0" tIns="15240" rIns="0" bIns="0" rtlCol="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b="1" spc="100" dirty="0">
                <a:solidFill>
                  <a:srgbClr val="231F20"/>
                </a:solidFill>
                <a:latin typeface="Times New Roman"/>
                <a:cs typeface="Times New Roman"/>
              </a:rPr>
              <a:t>YÜKSEK</a:t>
            </a:r>
            <a:r>
              <a:rPr b="1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b="1" spc="90" dirty="0">
                <a:solidFill>
                  <a:srgbClr val="231F20"/>
                </a:solidFill>
                <a:latin typeface="Times New Roman"/>
                <a:cs typeface="Times New Roman"/>
              </a:rPr>
              <a:t>LİSANS</a:t>
            </a:r>
            <a:r>
              <a:rPr b="1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b="1" spc="85" dirty="0">
                <a:solidFill>
                  <a:srgbClr val="231F20"/>
                </a:solidFill>
                <a:latin typeface="Times New Roman"/>
                <a:cs typeface="Times New Roman"/>
              </a:rPr>
              <a:t>TEZİ</a:t>
            </a:r>
            <a:endParaRPr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endParaRPr dirty="0">
              <a:latin typeface="Times New Roman"/>
              <a:cs typeface="Times New Roman"/>
            </a:endParaRPr>
          </a:p>
          <a:p>
            <a:pPr marL="26670" algn="ctr">
              <a:lnSpc>
                <a:spcPct val="100000"/>
              </a:lnSpc>
              <a:spcBef>
                <a:spcPts val="805"/>
              </a:spcBef>
            </a:pPr>
            <a:r>
              <a:rPr b="1" spc="40" dirty="0">
                <a:solidFill>
                  <a:srgbClr val="231F20"/>
                </a:solidFill>
                <a:latin typeface="Times New Roman"/>
                <a:cs typeface="Times New Roman"/>
              </a:rPr>
              <a:t>Öğrenci</a:t>
            </a:r>
            <a:r>
              <a:rPr b="1" spc="-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b="1" spc="45" dirty="0">
                <a:solidFill>
                  <a:srgbClr val="231F20"/>
                </a:solidFill>
                <a:latin typeface="Times New Roman"/>
                <a:cs typeface="Times New Roman"/>
              </a:rPr>
              <a:t>Adı</a:t>
            </a:r>
            <a:r>
              <a:rPr b="1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b="1" spc="80" dirty="0">
                <a:solidFill>
                  <a:srgbClr val="231F20"/>
                </a:solidFill>
                <a:latin typeface="Times New Roman"/>
                <a:cs typeface="Times New Roman"/>
              </a:rPr>
              <a:t>SOYADI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3244" y="7659278"/>
            <a:ext cx="6019799" cy="741229"/>
          </a:xfrm>
          <a:prstGeom prst="rect">
            <a:avLst/>
          </a:prstGeom>
        </p:spPr>
        <p:txBody>
          <a:bodyPr vert="horz" wrap="square" lIns="0" tIns="96520" rIns="0" bIns="0" rtlCol="0" anchor="ctr">
            <a:spAutoFit/>
          </a:bodyPr>
          <a:lstStyle/>
          <a:p>
            <a:pPr marR="14604" algn="ctr">
              <a:lnSpc>
                <a:spcPct val="100000"/>
              </a:lnSpc>
              <a:spcBef>
                <a:spcPts val="760"/>
              </a:spcBef>
            </a:pPr>
            <a:r>
              <a:rPr b="1" spc="65" dirty="0">
                <a:solidFill>
                  <a:srgbClr val="231F20"/>
                </a:solidFill>
                <a:latin typeface="Times New Roman"/>
                <a:cs typeface="Times New Roman"/>
              </a:rPr>
              <a:t>DANIŞMAN</a:t>
            </a:r>
            <a:endParaRPr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660"/>
              </a:spcBef>
            </a:pPr>
            <a:r>
              <a:rPr b="1" spc="50" dirty="0">
                <a:solidFill>
                  <a:srgbClr val="231F20"/>
                </a:solidFill>
                <a:latin typeface="Times New Roman"/>
                <a:cs typeface="Times New Roman"/>
              </a:rPr>
              <a:t>Ünvan</a:t>
            </a:r>
            <a:r>
              <a:rPr b="1" spc="-7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b="1" spc="45" dirty="0">
                <a:solidFill>
                  <a:srgbClr val="231F20"/>
                </a:solidFill>
                <a:latin typeface="Times New Roman"/>
                <a:cs typeface="Times New Roman"/>
              </a:rPr>
              <a:t>Adı</a:t>
            </a:r>
            <a:r>
              <a:rPr b="1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b="1" spc="80" dirty="0">
                <a:solidFill>
                  <a:srgbClr val="231F20"/>
                </a:solidFill>
                <a:latin typeface="Times New Roman"/>
                <a:cs typeface="Times New Roman"/>
              </a:rPr>
              <a:t>SOYADI</a:t>
            </a:r>
            <a:endParaRPr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3615" y="449292"/>
            <a:ext cx="7432742" cy="10027874"/>
            <a:chOff x="63615" y="449292"/>
            <a:chExt cx="7432742" cy="1002787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316" y="5147719"/>
              <a:ext cx="7384852" cy="530329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059" y="5821556"/>
              <a:ext cx="7385594" cy="465561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615" y="5654239"/>
              <a:ext cx="7432742" cy="477749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54258" y="449292"/>
              <a:ext cx="1051615" cy="1008903"/>
            </a:xfrm>
            <a:prstGeom prst="rect">
              <a:avLst/>
            </a:prstGeom>
          </p:spPr>
        </p:pic>
      </p:grpSp>
      <p:sp>
        <p:nvSpPr>
          <p:cNvPr id="13" name="Metin kutusu 12"/>
          <p:cNvSpPr txBox="1"/>
          <p:nvPr/>
        </p:nvSpPr>
        <p:spPr>
          <a:xfrm>
            <a:off x="680810" y="2070100"/>
            <a:ext cx="6198919" cy="8125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T.C.</a:t>
            </a:r>
          </a:p>
          <a:p>
            <a:pPr algn="ctr"/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AKSARAY ÜNİVERSİTESİ</a:t>
            </a:r>
          </a:p>
          <a:p>
            <a:pPr algn="ctr"/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SAĞLIK BİLİMLERİ ENSTİTÜSÜ</a:t>
            </a:r>
          </a:p>
          <a:p>
            <a:pPr algn="ctr"/>
            <a:r>
              <a:rPr lang="tr-TR" b="1" dirty="0"/>
              <a:t> </a:t>
            </a:r>
            <a:endParaRPr lang="tr-TR" dirty="0"/>
          </a:p>
          <a:p>
            <a:pPr algn="ctr"/>
            <a:r>
              <a:rPr lang="tr-TR" b="1" dirty="0"/>
              <a:t> </a:t>
            </a:r>
          </a:p>
          <a:p>
            <a:pPr algn="ctr"/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XXXXXX ANABİLİM DALI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TEZİN ADI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YÜKSEK LİSANS TEZİ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Öğrenci Adı SOYADI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DANIŞMAN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tr-T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Ünvan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Adı SOYADI</a:t>
            </a:r>
          </a:p>
          <a:p>
            <a:pPr algn="ctr"/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 araştırma Aksaray Üniversitesi Bilimsel Araştırma Projeleri Koordinatörlüğü tarafından ………………..proje numarası ile desteklenmiştir.</a:t>
            </a:r>
            <a:endParaRPr lang="tr-TR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tr-T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AKSARAY-2018</a:t>
            </a:r>
          </a:p>
          <a:p>
            <a:pPr algn="ctr"/>
            <a:endParaRPr lang="tr-T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62813" y="313941"/>
            <a:ext cx="7070800" cy="10333198"/>
            <a:chOff x="262813" y="313941"/>
            <a:chExt cx="7070800" cy="10333198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2464" y="313941"/>
              <a:ext cx="6954609" cy="103331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79630" y="689860"/>
              <a:ext cx="1000685" cy="99924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1641" y="1841500"/>
              <a:ext cx="1716475" cy="128883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6773" y="5284155"/>
              <a:ext cx="7025248" cy="525270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6070" y="5951563"/>
              <a:ext cx="7025940" cy="461120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2813" y="5785837"/>
              <a:ext cx="7070800" cy="473192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2985" y="3161581"/>
            <a:ext cx="10020935" cy="284480"/>
            <a:chOff x="282985" y="3161581"/>
            <a:chExt cx="10020935" cy="2844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2985" y="3278280"/>
              <a:ext cx="10020564" cy="167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6534" y="3306484"/>
              <a:ext cx="3273312" cy="1393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8815" y="3316676"/>
              <a:ext cx="571025" cy="1292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2875" y="3294670"/>
              <a:ext cx="2097123" cy="15121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0449" y="3161581"/>
              <a:ext cx="9923099" cy="807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5944" y="3161581"/>
              <a:ext cx="3274829" cy="14994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8221" y="3161581"/>
              <a:ext cx="601525" cy="13975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52274" y="3161581"/>
              <a:ext cx="2100663" cy="161757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546100" y="3136900"/>
            <a:ext cx="1441713" cy="29367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1" spc="105" dirty="0">
                <a:solidFill>
                  <a:srgbClr val="231F20"/>
                </a:solidFill>
                <a:latin typeface="Times New Roman"/>
                <a:cs typeface="Times New Roman"/>
              </a:rPr>
              <a:t>T</a:t>
            </a:r>
            <a:r>
              <a:rPr b="1" spc="165" dirty="0">
                <a:solidFill>
                  <a:srgbClr val="231F20"/>
                </a:solidFill>
                <a:latin typeface="Times New Roman"/>
                <a:cs typeface="Times New Roman"/>
              </a:rPr>
              <a:t>arih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898900" y="3190389"/>
            <a:ext cx="3634615" cy="29431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b="1" spc="105" dirty="0">
                <a:solidFill>
                  <a:srgbClr val="231F20"/>
                </a:solidFill>
                <a:latin typeface="Times New Roman"/>
                <a:cs typeface="Times New Roman"/>
              </a:rPr>
              <a:t>Yüksek</a:t>
            </a:r>
            <a:r>
              <a:rPr b="1" spc="3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b="1" spc="100" dirty="0">
                <a:solidFill>
                  <a:srgbClr val="231F20"/>
                </a:solidFill>
                <a:latin typeface="Times New Roman"/>
                <a:cs typeface="Times New Roman"/>
              </a:rPr>
              <a:t>Lisans</a:t>
            </a:r>
            <a:r>
              <a:rPr b="1" spc="38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b="1" spc="65" dirty="0">
                <a:solidFill>
                  <a:srgbClr val="231F20"/>
                </a:solidFill>
                <a:latin typeface="Times New Roman"/>
                <a:cs typeface="Times New Roman"/>
              </a:rPr>
              <a:t>Tezi</a:t>
            </a:r>
            <a:r>
              <a:rPr b="1" spc="3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b="1" spc="85" dirty="0">
                <a:solidFill>
                  <a:srgbClr val="231F20"/>
                </a:solidFill>
                <a:latin typeface="Times New Roman"/>
                <a:cs typeface="Times New Roman"/>
              </a:rPr>
              <a:t>Adı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621738" y="3195071"/>
            <a:ext cx="1906562" cy="29431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b="1" spc="50" dirty="0">
                <a:solidFill>
                  <a:srgbClr val="231F20"/>
                </a:solidFill>
                <a:latin typeface="Times New Roman"/>
                <a:cs typeface="Times New Roman"/>
              </a:rPr>
              <a:t>AD</a:t>
            </a:r>
            <a:r>
              <a:rPr b="1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b="1" spc="25" dirty="0">
                <a:solidFill>
                  <a:srgbClr val="231F20"/>
                </a:solidFill>
                <a:latin typeface="Times New Roman"/>
                <a:cs typeface="Times New Roman"/>
              </a:rPr>
              <a:t>-</a:t>
            </a:r>
            <a:r>
              <a:rPr b="1" spc="28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b="1" spc="45" dirty="0">
                <a:solidFill>
                  <a:srgbClr val="231F20"/>
                </a:solidFill>
                <a:latin typeface="Times New Roman"/>
                <a:cs typeface="Times New Roman"/>
              </a:rPr>
              <a:t>SOYAD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597890" y="3174633"/>
            <a:ext cx="76200" cy="2063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50" b="1" spc="10" dirty="0">
                <a:solidFill>
                  <a:srgbClr val="231F20"/>
                </a:solidFill>
                <a:latin typeface="Times New Roman"/>
                <a:cs typeface="Times New Roman"/>
              </a:rPr>
              <a:t>-</a:t>
            </a:r>
            <a:endParaRPr sz="11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</TotalTime>
  <Words>39</Words>
  <Application>Microsoft Office PowerPoint</Application>
  <PresentationFormat>Özel</PresentationFormat>
  <Paragraphs>42</Paragraphs>
  <Slides>4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</vt:i4>
      </vt:variant>
    </vt:vector>
  </HeadingPairs>
  <TitlesOfParts>
    <vt:vector size="7" baseType="lpstr">
      <vt:lpstr>Calibri</vt:lpstr>
      <vt:lpstr>Times New Roman</vt:lpstr>
      <vt:lpstr>Office Theme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Untitled-3</dc:title>
  <dc:creator>sinasi</dc:creator>
  <cp:lastModifiedBy>Emrah</cp:lastModifiedBy>
  <cp:revision>4</cp:revision>
  <dcterms:created xsi:type="dcterms:W3CDTF">2024-09-10T09:27:00Z</dcterms:created>
  <dcterms:modified xsi:type="dcterms:W3CDTF">2024-09-11T06:42:58Z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2024-09-07T00:00:00Z</vt:filetime>
  </property>
  <property fmtid="{D5CDD505-2E9C-101B-9397-08002B2CF9AE}" pid="3" name="Creator">
    <vt:lpwstr>CorelDRAW X6</vt:lpwstr>
  </property>
  <property fmtid="{D5CDD505-2E9C-101B-9397-08002B2CF9AE}" pid="4" name="LastSaved">
    <vt:filetime>2024-09-10T00:00:00Z</vt:filetime>
  </property>
</Properties>
</file>